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DF5CF4-C641-4494-8EBF-7F2427661822}" type="datetimeFigureOut">
              <a:rPr lang="en-US" smtClean="0"/>
              <a:t>10/29/2011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B48FF-82F9-43BA-92FD-C140D07DF07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DF5CF4-C641-4494-8EBF-7F2427661822}" type="datetimeFigureOut">
              <a:rPr lang="en-US" smtClean="0"/>
              <a:t>10/29/2011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B48FF-82F9-43BA-92FD-C140D07DF07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DF5CF4-C641-4494-8EBF-7F2427661822}" type="datetimeFigureOut">
              <a:rPr lang="en-US" smtClean="0"/>
              <a:t>10/29/2011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B48FF-82F9-43BA-92FD-C140D07DF07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DF5CF4-C641-4494-8EBF-7F2427661822}" type="datetimeFigureOut">
              <a:rPr lang="en-US" smtClean="0"/>
              <a:t>10/29/2011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B48FF-82F9-43BA-92FD-C140D07DF07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DF5CF4-C641-4494-8EBF-7F2427661822}" type="datetimeFigureOut">
              <a:rPr lang="en-US" smtClean="0"/>
              <a:t>10/29/2011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B48FF-82F9-43BA-92FD-C140D07DF07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DF5CF4-C641-4494-8EBF-7F2427661822}" type="datetimeFigureOut">
              <a:rPr lang="en-US" smtClean="0"/>
              <a:t>10/29/2011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B48FF-82F9-43BA-92FD-C140D07DF07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DF5CF4-C641-4494-8EBF-7F2427661822}" type="datetimeFigureOut">
              <a:rPr lang="en-US" smtClean="0"/>
              <a:t>10/29/2011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B48FF-82F9-43BA-92FD-C140D07DF07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DF5CF4-C641-4494-8EBF-7F2427661822}" type="datetimeFigureOut">
              <a:rPr lang="en-US" smtClean="0"/>
              <a:t>10/29/2011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B48FF-82F9-43BA-92FD-C140D07DF07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DF5CF4-C641-4494-8EBF-7F2427661822}" type="datetimeFigureOut">
              <a:rPr lang="en-US" smtClean="0"/>
              <a:t>10/29/2011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B48FF-82F9-43BA-92FD-C140D07DF07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DF5CF4-C641-4494-8EBF-7F2427661822}" type="datetimeFigureOut">
              <a:rPr lang="en-US" smtClean="0"/>
              <a:t>10/29/2011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B48FF-82F9-43BA-92FD-C140D07DF07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DF5CF4-C641-4494-8EBF-7F2427661822}" type="datetimeFigureOut">
              <a:rPr lang="en-US" smtClean="0"/>
              <a:t>10/29/2011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B48FF-82F9-43BA-92FD-C140D07DF07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DF5CF4-C641-4494-8EBF-7F2427661822}" type="datetimeFigureOut">
              <a:rPr lang="en-US" smtClean="0"/>
              <a:t>10/29/2011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BB48FF-82F9-43BA-92FD-C140D07DF070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Place Religion Here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Lesson 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Lesson Objectives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Define the Religion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Describe the Belief of the </a:t>
            </a:r>
            <a:r>
              <a:rPr lang="en-US" dirty="0" err="1" smtClean="0"/>
              <a:t>Relgion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Identify the Founder of the Religion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Assignment Directions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Grading Rubric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26</Words>
  <Application>Microsoft Office PowerPoint</Application>
  <PresentationFormat>On-screen Show (4:3)</PresentationFormat>
  <Paragraphs>8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Place Religion Here</vt:lpstr>
      <vt:lpstr>Lesson Introduction</vt:lpstr>
      <vt:lpstr>Lesson Objectives </vt:lpstr>
      <vt:lpstr>Define the Religion</vt:lpstr>
      <vt:lpstr>Describe the Belief of the Relgion</vt:lpstr>
      <vt:lpstr>Identify the Founder of the Religion</vt:lpstr>
      <vt:lpstr>Assignment Directions</vt:lpstr>
      <vt:lpstr>Grading Rubric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Place Religion Here</dc:title>
  <dc:creator>Martha Griffin</dc:creator>
  <cp:lastModifiedBy>Martha Griffin</cp:lastModifiedBy>
  <cp:revision>1</cp:revision>
  <dcterms:created xsi:type="dcterms:W3CDTF">2011-10-30T02:14:56Z</dcterms:created>
  <dcterms:modified xsi:type="dcterms:W3CDTF">2011-10-30T02:21:11Z</dcterms:modified>
</cp:coreProperties>
</file>